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78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79" r:id="rId46"/>
    <p:sldId id="28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8" r:id="rId56"/>
    <p:sldId id="319" r:id="rId57"/>
    <p:sldId id="320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29A9-C260-A866-8B20-EC924EBC2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71DE3-5DF4-1A3C-EDD0-57239ACE4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93307-4EB4-40D6-1E8D-0F8DF796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B37EC-8D99-E583-049B-8D195680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31673-E501-4802-E92C-1F2C154B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9C85-415A-EE7C-7F8F-3DEEBCF2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1D5B0-5BF0-AF5E-E975-4ADEF9C30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0576-2E22-669D-4806-CDDE6FE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949B-A90F-DE4A-E35A-F4F91F6F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E0BA4-E5AD-E18B-83CD-B9D71753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391A3-945B-443B-E110-A7693CCF3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6BF6D-B42E-3A1F-E73D-9936B57EE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131FA-00BB-F429-0660-F4A918CE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A210-5067-EBAE-C2C1-0D42BB33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A3C83-DCE0-E869-EDB2-8CABA3B8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9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643-FA5E-747D-A354-3D41A603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99582-6A5B-C5D0-5DD0-78DF54CB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5DD-91BB-D1A4-A511-322CEAD6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B6658-B92D-6A01-EC05-B2D994C0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0AE4-8AAE-B17E-AA77-6280C0A0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3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4302-59D3-D700-0E36-6398E21B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5BC08-3C10-84E2-ED1C-0009A407B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7312D-84C4-C152-2A2B-C02C4913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DDB78-2C57-6980-B53D-FD1484A1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C398A-F33B-0D4B-0EF3-002112EA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B399-4027-2C72-9E88-034076E7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4FD59-7F4D-A379-3928-8322E9A67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4BF43-B8DF-2838-5C3B-FCB791B32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A7F9B-4C00-F338-5483-0FE6CE30F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B94F-5955-585D-CEC6-EB9FFA52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2C6B1-94F3-3052-EDC4-D2583F6C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48F7-4E4F-1B31-13F2-1599BD21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64A44-1213-B20A-FF4A-27986C34C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92565-6032-B958-EB63-324E6C626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CD071-26B5-F421-3C9B-D06048012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80761-2FFD-5BBA-662A-AB4610308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B4C0A-07A6-D64B-B35D-E098D180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4CA62-100E-48F3-D3A0-E3F026F0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A7B7D-0728-EC13-222B-6A7AC345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1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E66E-D7DF-5B31-4210-4163B1F8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0264-0B3F-FC0E-08A3-E692F404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98BD-6109-08CC-75F5-DBD814D6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0D0AA-6E10-90AB-086A-0F533099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5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6FC81-05F5-884B-110B-0269A3FF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E736-664E-8863-AB44-6CA9F644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055F-128D-CEEF-5B4B-8D272B86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2A77-7C21-D790-F1AE-2528E2A1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E7B1-1F81-D88A-813C-02CE1A65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4912-F0AC-CFB0-C6E8-C78051977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3A3BB-1244-85BA-B03F-4DC6FC54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AA525-9CDD-5A58-194E-1B4AF5EA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42B1E-3AAD-C74B-7DBB-0F2B2120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D836-9ED1-4F2C-EEBA-16509DA0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D9F23-92BE-27C3-5A60-BD8ED85FF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704D9-B634-6E76-7707-01DC8FDE0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2573-FD95-968C-57DA-4C33259F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B218A-CD85-482A-C96F-5C142758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75858-92FB-240B-DC5E-B80863EE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A4F10-F488-D27C-E412-2D92040B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BE27-EB78-B9FD-5E4E-F09A14F3E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64B91-2F51-390F-0869-072A387F7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34145-E502-4FE7-B369-09341E6FBF3C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017D-EF21-05AB-046E-A7D35970A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30FFE-D02F-F427-3022-877F93C6E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C915-B9C3-4033-ADCB-418DA1DA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ED4-79C1-ED0F-810A-CCBCB1764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26B13-9B39-743B-75FD-34C8BC3D0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EA6B-94AE-BE43-51B6-FB146521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0AD4923-AC15-8107-7C70-2C749E686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36" y="648970"/>
            <a:ext cx="7981527" cy="598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23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8FE0-05B8-E769-2F87-DEDCD352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4AD7E4-2964-B7FC-6F79-8C5C62597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813" y="647965"/>
            <a:ext cx="7085561" cy="18107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9BA66-093D-1F28-749E-535E91D32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152" y="2741560"/>
            <a:ext cx="6432881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0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BA7F-E12A-713F-F57B-5BF892C8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CDB37-BAD0-AAEC-C6A1-AFDFB7E2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016" y="791844"/>
            <a:ext cx="7101182" cy="2195195"/>
          </a:xfrm>
        </p:spPr>
      </p:pic>
    </p:spTree>
    <p:extLst>
      <p:ext uri="{BB962C8B-B14F-4D97-AF65-F5344CB8AC3E}">
        <p14:creationId xmlns:p14="http://schemas.microsoft.com/office/powerpoint/2010/main" val="355368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28DC-87A0-6913-A68D-5D628267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4EA4F-2188-4664-FD82-DCCDEE49A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154" y="500628"/>
            <a:ext cx="8915094" cy="38478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2534C-92A7-8727-6E82-A11C3263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682" y="5078071"/>
            <a:ext cx="5962956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5EB6-09CD-2227-8919-97512614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72E51-2CAD-E117-3C1B-181F04AF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18" y="535454"/>
            <a:ext cx="8424640" cy="5631815"/>
          </a:xfrm>
        </p:spPr>
      </p:pic>
    </p:spTree>
    <p:extLst>
      <p:ext uri="{BB962C8B-B14F-4D97-AF65-F5344CB8AC3E}">
        <p14:creationId xmlns:p14="http://schemas.microsoft.com/office/powerpoint/2010/main" val="79568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C7E3-1E91-7625-6DB4-18F91031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63D7B-00E2-3374-7266-255276565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84" y="1027906"/>
            <a:ext cx="10710431" cy="4377214"/>
          </a:xfrm>
        </p:spPr>
      </p:pic>
    </p:spTree>
    <p:extLst>
      <p:ext uri="{BB962C8B-B14F-4D97-AF65-F5344CB8AC3E}">
        <p14:creationId xmlns:p14="http://schemas.microsoft.com/office/powerpoint/2010/main" val="384905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8D63-13A1-424D-25F0-DA443932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0575-8EE8-92EC-5D11-A502E28D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B211E-FDA8-8591-3E61-9BB50552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7" y="1438417"/>
            <a:ext cx="11080914" cy="39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E32D-5354-E86B-9337-26E390BE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40BF63-D996-5213-D151-0526380B5A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08" y="85645"/>
            <a:ext cx="8915612" cy="66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2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8567-5BC6-1DC5-2591-26552AF5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F27A4BE-C0F0-DA71-94EF-FA4F64559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66" y="619045"/>
            <a:ext cx="7493212" cy="5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EF38-91E2-FF38-93B4-03A0AD5E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E260B4E-0D07-B819-3F00-5B17EB046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988" y="340915"/>
            <a:ext cx="8234892" cy="61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A4F9-0A63-B6B3-74E9-E01063E6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488F-F41B-13D2-3ABA-45588FC7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nsitivity analysis of objective function coefficients">
            <a:extLst>
              <a:ext uri="{FF2B5EF4-FFF2-40B4-BE49-F238E27FC236}">
                <a16:creationId xmlns:a16="http://schemas.microsoft.com/office/drawing/2014/main" id="{EA701D91-B9AF-B36D-8DF3-F6AE4A661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5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0878-B982-FDA8-60F2-EFA8A936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C135504-10A6-F4E4-2168-E7D01A2DC5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4" y="479424"/>
            <a:ext cx="8143452" cy="610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84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6790-1BBC-C66C-4A6F-C55F6A62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44E0C9-71CF-773F-DF3C-D7C30B7DC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315" y="2910377"/>
            <a:ext cx="7641770" cy="37022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84C57-8C95-6DDC-D3DF-501C5C29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51" y="0"/>
            <a:ext cx="1116389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8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085E-65AB-D94D-58AB-0A4D1F12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73340-8A3C-1BF4-453D-1F68445D5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4" y="962592"/>
            <a:ext cx="10528908" cy="5446686"/>
          </a:xfrm>
        </p:spPr>
      </p:pic>
    </p:spTree>
    <p:extLst>
      <p:ext uri="{BB962C8B-B14F-4D97-AF65-F5344CB8AC3E}">
        <p14:creationId xmlns:p14="http://schemas.microsoft.com/office/powerpoint/2010/main" val="95245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17C7-B153-F419-B94A-977E0B5C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D05C8-B5B2-96CD-A26F-573413572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646" y="473982"/>
            <a:ext cx="10086668" cy="6111740"/>
          </a:xfrm>
        </p:spPr>
      </p:pic>
    </p:spTree>
    <p:extLst>
      <p:ext uri="{BB962C8B-B14F-4D97-AF65-F5344CB8AC3E}">
        <p14:creationId xmlns:p14="http://schemas.microsoft.com/office/powerpoint/2010/main" val="344697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8A06-3E88-2C3E-E636-D810FCDB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optimal: </a:t>
            </a:r>
            <a:br>
              <a:rPr lang="en-US" dirty="0"/>
            </a:br>
            <a:r>
              <a:rPr lang="en-US" dirty="0"/>
              <a:t>z=1350 x1=0, x2=100, x3=230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DF961-EC7A-7E50-86C1-2C06CAB53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70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67D4-83BA-5644-ACA5-3ECC8F3E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1B5E2-650C-FDB7-3C99-63AD236D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967" y="395317"/>
            <a:ext cx="9078118" cy="6110144"/>
          </a:xfrm>
        </p:spPr>
      </p:pic>
    </p:spTree>
    <p:extLst>
      <p:ext uri="{BB962C8B-B14F-4D97-AF65-F5344CB8AC3E}">
        <p14:creationId xmlns:p14="http://schemas.microsoft.com/office/powerpoint/2010/main" val="3625042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9102-EFDD-2498-0A06-63AB7B0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2D5E7-E55D-D06A-A2FC-FC0A0F073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41" y="186090"/>
            <a:ext cx="10024918" cy="6485819"/>
          </a:xfrm>
        </p:spPr>
      </p:pic>
    </p:spTree>
    <p:extLst>
      <p:ext uri="{BB962C8B-B14F-4D97-AF65-F5344CB8AC3E}">
        <p14:creationId xmlns:p14="http://schemas.microsoft.com/office/powerpoint/2010/main" val="1211895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A188-1D5C-2BF7-7737-2785076B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C341-763E-73FE-7E24-2C11C45D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024504-3684-8517-35F8-9A98DB2D30CA}"/>
              </a:ext>
            </a:extLst>
          </p:cNvPr>
          <p:cNvSpPr/>
          <p:nvPr/>
        </p:nvSpPr>
        <p:spPr>
          <a:xfrm>
            <a:off x="5029199" y="4024448"/>
            <a:ext cx="1959429" cy="21525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F782-5839-9D1B-03D5-1CCC0F03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04" y="704191"/>
            <a:ext cx="10147524" cy="5739415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E81E75D-0CBB-ABB4-CE28-9D1E7D032A4A}"/>
              </a:ext>
            </a:extLst>
          </p:cNvPr>
          <p:cNvCxnSpPr/>
          <p:nvPr/>
        </p:nvCxnSpPr>
        <p:spPr>
          <a:xfrm>
            <a:off x="5105398" y="3934664"/>
            <a:ext cx="1807029" cy="12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7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EAE1-CFEE-CADD-8AC6-11448F11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7436B-B593-44CC-ACCA-404059757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43" y="628195"/>
            <a:ext cx="10515600" cy="6064351"/>
          </a:xfrm>
        </p:spPr>
      </p:pic>
    </p:spTree>
    <p:extLst>
      <p:ext uri="{BB962C8B-B14F-4D97-AF65-F5344CB8AC3E}">
        <p14:creationId xmlns:p14="http://schemas.microsoft.com/office/powerpoint/2010/main" val="3170672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D6A-37F6-7B8D-19B8-9E073CA3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31603-379E-89EA-4F48-A4116FD36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937" y="497568"/>
            <a:ext cx="10151863" cy="6231838"/>
          </a:xfrm>
        </p:spPr>
      </p:pic>
    </p:spTree>
    <p:extLst>
      <p:ext uri="{BB962C8B-B14F-4D97-AF65-F5344CB8AC3E}">
        <p14:creationId xmlns:p14="http://schemas.microsoft.com/office/powerpoint/2010/main" val="35883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0A18-C83E-6581-9AC1-3987FD6A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ensitivity analysis of objective function coefficients1">
            <a:extLst>
              <a:ext uri="{FF2B5EF4-FFF2-40B4-BE49-F238E27FC236}">
                <a16:creationId xmlns:a16="http://schemas.microsoft.com/office/drawing/2014/main" id="{8E141EBB-01DA-FD5A-FE17-92F0151D96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4" y="753586"/>
            <a:ext cx="7652385" cy="57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54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C342-4B28-8638-F5D8-2C740879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F377F-FBE7-3FAE-CBB3-D490DF18A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93" y="128085"/>
            <a:ext cx="11057099" cy="6601830"/>
          </a:xfrm>
        </p:spPr>
      </p:pic>
    </p:spTree>
    <p:extLst>
      <p:ext uri="{BB962C8B-B14F-4D97-AF65-F5344CB8AC3E}">
        <p14:creationId xmlns:p14="http://schemas.microsoft.com/office/powerpoint/2010/main" val="158890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F09C-5DF0-6293-AFA6-D2530855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B6434-79C6-412D-4C15-88A0C9109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302"/>
            <a:ext cx="10909609" cy="6409396"/>
          </a:xfrm>
        </p:spPr>
      </p:pic>
    </p:spTree>
    <p:extLst>
      <p:ext uri="{BB962C8B-B14F-4D97-AF65-F5344CB8AC3E}">
        <p14:creationId xmlns:p14="http://schemas.microsoft.com/office/powerpoint/2010/main" val="1438792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8894-1F21-2075-E907-1EEA5D2D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D8A8A-176F-2C00-32CE-A971C6AD3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263" y="508452"/>
            <a:ext cx="10515600" cy="6078381"/>
          </a:xfrm>
        </p:spPr>
      </p:pic>
    </p:spTree>
    <p:extLst>
      <p:ext uri="{BB962C8B-B14F-4D97-AF65-F5344CB8AC3E}">
        <p14:creationId xmlns:p14="http://schemas.microsoft.com/office/powerpoint/2010/main" val="138992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1F42-473B-94A8-02E5-9495DB8D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94908-18E7-CC25-3E2D-C0561092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013" y="574448"/>
            <a:ext cx="10015974" cy="5709104"/>
          </a:xfrm>
        </p:spPr>
      </p:pic>
    </p:spTree>
    <p:extLst>
      <p:ext uri="{BB962C8B-B14F-4D97-AF65-F5344CB8AC3E}">
        <p14:creationId xmlns:p14="http://schemas.microsoft.com/office/powerpoint/2010/main" val="2009326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84E6-BFED-01FD-1594-5AADCE3F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AFD48-0A6D-137D-F2CF-BCDC2E3E0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707145" cy="6383595"/>
          </a:xfrm>
        </p:spPr>
      </p:pic>
    </p:spTree>
    <p:extLst>
      <p:ext uri="{BB962C8B-B14F-4D97-AF65-F5344CB8AC3E}">
        <p14:creationId xmlns:p14="http://schemas.microsoft.com/office/powerpoint/2010/main" val="2001318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3493-D450-0836-4338-8F5435FC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Error: read 440 in current slide as 460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78CA-0C77-99BB-5555-5046F4EE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B007F-0337-C824-EBF0-7A09C5F7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9" y="1385146"/>
            <a:ext cx="10112601" cy="52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F92C-CC55-88AC-AF01-22545EEF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C2DE-69E5-2182-C060-91CC3AB7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890E9-E4A8-5137-E1AD-590BDB213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476620"/>
            <a:ext cx="10297886" cy="61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22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7C85-FBD1-DB93-EB7D-F17E9522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1DC60-905F-88B1-1993-EF04DFA74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4" y="544162"/>
            <a:ext cx="9775371" cy="5948713"/>
          </a:xfrm>
        </p:spPr>
      </p:pic>
    </p:spTree>
    <p:extLst>
      <p:ext uri="{BB962C8B-B14F-4D97-AF65-F5344CB8AC3E}">
        <p14:creationId xmlns:p14="http://schemas.microsoft.com/office/powerpoint/2010/main" val="388769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BD04-66CB-8F61-6CB2-63F80E1E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74ADD-5535-8A22-9924-448DFE0E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11840"/>
          </a:xfrm>
        </p:spPr>
      </p:pic>
    </p:spTree>
    <p:extLst>
      <p:ext uri="{BB962C8B-B14F-4D97-AF65-F5344CB8AC3E}">
        <p14:creationId xmlns:p14="http://schemas.microsoft.com/office/powerpoint/2010/main" val="56661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944F-44B7-01F9-A5AD-FC9064D3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56A89F-587C-C924-D270-89FE971CD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FDE11-8738-0E22-25CE-40165994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01" y="518718"/>
            <a:ext cx="9730197" cy="58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9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1F54-F778-9CF0-5F15-E6ACC3C3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EB4846-1A2B-E6FC-9D7F-E31EE7AF0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548" y="365125"/>
            <a:ext cx="8366972" cy="62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623A-5CD8-2870-BFB1-6CCDB08F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0F39-8C91-250E-346C-D39104A8C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4C7AA-32CA-DE71-2C83-4F5C69CCD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85" y="476098"/>
            <a:ext cx="8845535" cy="57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56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8186-267E-4DE2-D21E-90A45418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1D9C2-4B95-9E3E-F101-BC93AA8D6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239" y="365125"/>
            <a:ext cx="10515600" cy="6347652"/>
          </a:xfrm>
        </p:spPr>
      </p:pic>
    </p:spTree>
    <p:extLst>
      <p:ext uri="{BB962C8B-B14F-4D97-AF65-F5344CB8AC3E}">
        <p14:creationId xmlns:p14="http://schemas.microsoft.com/office/powerpoint/2010/main" val="481594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A198-314B-A488-9170-2DF4FDA9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2AC08-5071-44C8-6EB3-C5C2B8D1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49" y="365125"/>
            <a:ext cx="10515600" cy="6975843"/>
          </a:xfrm>
        </p:spPr>
      </p:pic>
    </p:spTree>
    <p:extLst>
      <p:ext uri="{BB962C8B-B14F-4D97-AF65-F5344CB8AC3E}">
        <p14:creationId xmlns:p14="http://schemas.microsoft.com/office/powerpoint/2010/main" val="4259700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43E9-6DB4-EB46-EDAC-3B44D116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33A6C-B866-363E-2BE8-1470EF39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13" y="182244"/>
            <a:ext cx="10264307" cy="6820461"/>
          </a:xfrm>
        </p:spPr>
      </p:pic>
    </p:spTree>
    <p:extLst>
      <p:ext uri="{BB962C8B-B14F-4D97-AF65-F5344CB8AC3E}">
        <p14:creationId xmlns:p14="http://schemas.microsoft.com/office/powerpoint/2010/main" val="1582601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209D-FBAA-8995-6A60-277BEA1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65524-80B0-88E3-7424-AEC95771E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120" y="669225"/>
            <a:ext cx="8569960" cy="5823650"/>
          </a:xfrm>
        </p:spPr>
      </p:pic>
    </p:spTree>
    <p:extLst>
      <p:ext uri="{BB962C8B-B14F-4D97-AF65-F5344CB8AC3E}">
        <p14:creationId xmlns:p14="http://schemas.microsoft.com/office/powerpoint/2010/main" val="2795191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1A34-2ED0-CBF9-4356-56E4F29B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HW DUE Next Week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C3B5F-E091-8FEF-84BE-960DA620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744" y="1391933"/>
            <a:ext cx="9990056" cy="5258207"/>
          </a:xfrm>
        </p:spPr>
      </p:pic>
    </p:spTree>
    <p:extLst>
      <p:ext uri="{BB962C8B-B14F-4D97-AF65-F5344CB8AC3E}">
        <p14:creationId xmlns:p14="http://schemas.microsoft.com/office/powerpoint/2010/main" val="1569762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E6FA-23C6-8DE8-6C69-31E04D3D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HW Due	7</a:t>
            </a:r>
            <a:r>
              <a:rPr lang="en-IN" b="1" baseline="30000" dirty="0"/>
              <a:t>th</a:t>
            </a:r>
            <a:r>
              <a:rPr lang="en-IN" b="1" dirty="0"/>
              <a:t> Feb 2024</a:t>
            </a:r>
            <a:r>
              <a:rPr lang="en-IN" dirty="0"/>
              <a:t>	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BE3B-B584-8A7E-6DBD-8FC3C8D2B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as a team, not more than 3 MEMBERS in each group</a:t>
            </a:r>
          </a:p>
          <a:p>
            <a:r>
              <a:rPr lang="en-US" dirty="0"/>
              <a:t>Please make a google drive submit all assignments in the drive</a:t>
            </a:r>
          </a:p>
          <a:p>
            <a:r>
              <a:rPr lang="en-US" dirty="0"/>
              <a:t>Name of the file contains </a:t>
            </a:r>
          </a:p>
          <a:p>
            <a:pPr lvl="1"/>
            <a:r>
              <a:rPr lang="en-US" dirty="0"/>
              <a:t>Name of members</a:t>
            </a:r>
          </a:p>
          <a:p>
            <a:pPr lvl="1"/>
            <a:r>
              <a:rPr lang="en-US" dirty="0"/>
              <a:t>MND 500</a:t>
            </a:r>
          </a:p>
          <a:p>
            <a:pPr lvl="1"/>
            <a:r>
              <a:rPr lang="en-US" dirty="0"/>
              <a:t>HW 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65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DCC0-B0E4-93A9-BBD2-80E72C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6936B-722B-8BBA-AAA3-FD67B37EB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584" y="1690688"/>
            <a:ext cx="7410831" cy="2590933"/>
          </a:xfrm>
        </p:spPr>
      </p:pic>
    </p:spTree>
    <p:extLst>
      <p:ext uri="{BB962C8B-B14F-4D97-AF65-F5344CB8AC3E}">
        <p14:creationId xmlns:p14="http://schemas.microsoft.com/office/powerpoint/2010/main" val="233025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C2C6-56E6-510E-1895-E7F86B1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troduction&#10; A method of solving linear programming problems.&#10; It is one of the oldest LP techniques.&#10; Big M refers to a large number associated with the&#10;artificial variables.&#10; The Big M method introduces surplus and artificial&#10;variables to convert all inequalities into standard&#10;form.&#10; ">
            <a:extLst>
              <a:ext uri="{FF2B5EF4-FFF2-40B4-BE49-F238E27FC236}">
                <a16:creationId xmlns:a16="http://schemas.microsoft.com/office/drawing/2014/main" id="{EF79C1AA-5108-7160-858D-55A87FBD4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507048"/>
            <a:ext cx="81788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44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2B79-28CB-8A1B-435D-28821F9B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44DB-99E7-F461-B3C7-32667F408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lgorithm&#10; Add artificial variables in the model to obtain a&#10;feasible solution.&#10; Added only to the ‘&gt;’ type or the ‘=‘&#10;constraints.&#10; A value M is assigned to each artificial variable.&#10; The transformed problem is then solved using&#10;simplex eliminating the artificial variables.&#10; ">
            <a:extLst>
              <a:ext uri="{FF2B5EF4-FFF2-40B4-BE49-F238E27FC236}">
                <a16:creationId xmlns:a16="http://schemas.microsoft.com/office/drawing/2014/main" id="{2AAA769D-AB60-E8D7-5E01-1D42D5878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63" y="427355"/>
            <a:ext cx="8087360" cy="60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2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CC33-A94E-E91B-F6D5-A0C81BBC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514E0F-7002-23AA-BC8A-DDD2B717F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50" y="619760"/>
            <a:ext cx="9614299" cy="58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941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8C12-B3C9-CB91-E2AB-83AC633B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oints To Remember&#10;Solve the modified LPP by simplex method, until&#10;any one of the three cases may arise:-&#10; If no artificial variable appears in the basis and the&#10;optimality conditions are satisfied.&#10; If at least one artificial variable in the basis at zero level&#10;and the optimality condition is satisfied .&#10; If at least one artificial variable appears in the basis at&#10;positive level and the optimality condition is satisfied, then&#10;the original problem has no feasible solution.&#10; ">
            <a:extLst>
              <a:ext uri="{FF2B5EF4-FFF2-40B4-BE49-F238E27FC236}">
                <a16:creationId xmlns:a16="http://schemas.microsoft.com/office/drawing/2014/main" id="{D4067A6B-8106-6C98-211E-28AD19FDC9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"/>
            <a:ext cx="8879840" cy="66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037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E9A9-7008-6F8B-C041-D3E8AD10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70710-7EE3-215F-E20A-8B42EAE0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7CBB8-A5B0-9B38-E084-B2409091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86" y="623560"/>
            <a:ext cx="9431828" cy="56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93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422E-E9B5-FEC2-3ADD-E5D3A7B4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D5F57-03EC-7579-8504-765CD1E66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423" y="317680"/>
            <a:ext cx="9123813" cy="5920309"/>
          </a:xfrm>
        </p:spPr>
      </p:pic>
    </p:spTree>
    <p:extLst>
      <p:ext uri="{BB962C8B-B14F-4D97-AF65-F5344CB8AC3E}">
        <p14:creationId xmlns:p14="http://schemas.microsoft.com/office/powerpoint/2010/main" val="2787411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4ED5-8C2D-9FE5-80CF-05DE5483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338F6-9379-9013-B52B-D9D3A831D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0114-66CF-5468-F1AA-DD97336C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0" y="197111"/>
            <a:ext cx="9584860" cy="64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3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8340-84AF-B290-405A-EE1EC7C9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ECC3-2506-CCD5-320E-BEC880E1F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D8FC8-6A8A-4752-5300-D85C8C94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60" y="365125"/>
            <a:ext cx="10358480" cy="55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0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9F0D-2ED4-A970-0FA0-1E1A25B5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0E557-59E9-0CFB-383D-E4945B357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64" y="1502357"/>
            <a:ext cx="9471408" cy="4354977"/>
          </a:xfrm>
        </p:spPr>
      </p:pic>
    </p:spTree>
    <p:extLst>
      <p:ext uri="{BB962C8B-B14F-4D97-AF65-F5344CB8AC3E}">
        <p14:creationId xmlns:p14="http://schemas.microsoft.com/office/powerpoint/2010/main" val="944545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FC16-531E-C8FC-E4EC-DC5FEF09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F6E24-A1C7-0FE8-58F8-B4AD6FB8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variable s1 appears only in the first constraint and has a coefficient of 1, so it can be the basic variable for the first constraint. Although s2 appears only in the second constraint, it has a coefficient of 1; therefore, there is no variable in the second constraint that can act as a basis variable (multiplying the second constraint by 1 makes the right-hand-side coefficient negative). The third constraint also has no unique variable ready to be basic. In this case we create a basic but infeasible solution by adding two new nonnegative variables, A2 A3, to the left-hand side for the second and third constraints. These are called artificial variables. (We use the notation Ai where it is added to the </a:t>
            </a:r>
            <a:r>
              <a:rPr lang="en-US" dirty="0" err="1"/>
              <a:t>ith</a:t>
            </a:r>
            <a:r>
              <a:rPr lang="en-US" dirty="0"/>
              <a:t> constraint.) This gives the new form of the problem, which is in canonical form.</a:t>
            </a:r>
          </a:p>
        </p:txBody>
      </p:sp>
    </p:spTree>
    <p:extLst>
      <p:ext uri="{BB962C8B-B14F-4D97-AF65-F5344CB8AC3E}">
        <p14:creationId xmlns:p14="http://schemas.microsoft.com/office/powerpoint/2010/main" val="1716212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6597-8C83-42AF-57C8-B96997C4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AEE58-A751-E198-18DF-53791D5A4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14" y="1690688"/>
            <a:ext cx="8078514" cy="4579264"/>
          </a:xfrm>
        </p:spPr>
      </p:pic>
    </p:spTree>
    <p:extLst>
      <p:ext uri="{BB962C8B-B14F-4D97-AF65-F5344CB8AC3E}">
        <p14:creationId xmlns:p14="http://schemas.microsoft.com/office/powerpoint/2010/main" val="3648470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E7E1-5211-283E-5FDE-16E922AA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F4DE2-3DD5-0803-4D90-DCDD7313C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80" y="510659"/>
            <a:ext cx="8183880" cy="5982216"/>
          </a:xfrm>
        </p:spPr>
      </p:pic>
    </p:spTree>
    <p:extLst>
      <p:ext uri="{BB962C8B-B14F-4D97-AF65-F5344CB8AC3E}">
        <p14:creationId xmlns:p14="http://schemas.microsoft.com/office/powerpoint/2010/main" val="2591045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C9EA-94DD-549E-AB6F-19171189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F902A-9CC5-300E-6141-EDB7CADEC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46" y="510634"/>
            <a:ext cx="9462308" cy="5836731"/>
          </a:xfrm>
        </p:spPr>
      </p:pic>
    </p:spTree>
    <p:extLst>
      <p:ext uri="{BB962C8B-B14F-4D97-AF65-F5344CB8AC3E}">
        <p14:creationId xmlns:p14="http://schemas.microsoft.com/office/powerpoint/2010/main" val="14499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D991-B8C1-7613-4FD7-713C5CC1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F5F31-71CA-7669-DCF6-62EE8861F9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28" y="535304"/>
            <a:ext cx="8112972" cy="608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37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E5CA-1858-73A1-FE83-393EA51C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0BB79-0344-7CBF-A4A1-53F81C2A9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76" y="365125"/>
            <a:ext cx="9237923" cy="5954096"/>
          </a:xfrm>
        </p:spPr>
      </p:pic>
    </p:spTree>
    <p:extLst>
      <p:ext uri="{BB962C8B-B14F-4D97-AF65-F5344CB8AC3E}">
        <p14:creationId xmlns:p14="http://schemas.microsoft.com/office/powerpoint/2010/main" val="4241892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F9B6-B67F-DAF3-E274-9F465B3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54B3E-4506-F6DD-1D77-79E08A0D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056" y="558381"/>
            <a:ext cx="9603913" cy="5934494"/>
          </a:xfrm>
        </p:spPr>
      </p:pic>
    </p:spTree>
    <p:extLst>
      <p:ext uri="{BB962C8B-B14F-4D97-AF65-F5344CB8AC3E}">
        <p14:creationId xmlns:p14="http://schemas.microsoft.com/office/powerpoint/2010/main" val="868688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993D-FDCC-FB9A-BFF3-C162A5E9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F92EA-BB7F-1D4F-E41B-1DBC420F5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402" y="365125"/>
            <a:ext cx="10106197" cy="6284043"/>
          </a:xfrm>
        </p:spPr>
      </p:pic>
    </p:spTree>
    <p:extLst>
      <p:ext uri="{BB962C8B-B14F-4D97-AF65-F5344CB8AC3E}">
        <p14:creationId xmlns:p14="http://schemas.microsoft.com/office/powerpoint/2010/main" val="101716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3B28-7957-1EEC-8755-5B8364DF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7549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273DA-9E5B-A492-D00D-52044F024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381" y="557647"/>
            <a:ext cx="10005235" cy="5742705"/>
          </a:xfrm>
        </p:spPr>
      </p:pic>
    </p:spTree>
    <p:extLst>
      <p:ext uri="{BB962C8B-B14F-4D97-AF65-F5344CB8AC3E}">
        <p14:creationId xmlns:p14="http://schemas.microsoft.com/office/powerpoint/2010/main" val="763194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7E93-0B27-6EF7-C983-FD037B7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Since each artificial variable will be in the starting basis, all artificial variables must be eliminated from row 0 before beginning the simplex.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BEAD0-4000-20A7-B27B-B58D6099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074" y="1390215"/>
            <a:ext cx="8805831" cy="5268930"/>
          </a:xfrm>
        </p:spPr>
      </p:pic>
    </p:spTree>
    <p:extLst>
      <p:ext uri="{BB962C8B-B14F-4D97-AF65-F5344CB8AC3E}">
        <p14:creationId xmlns:p14="http://schemas.microsoft.com/office/powerpoint/2010/main" val="1897385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F9C5-728D-4636-40A7-1B6213C7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E4D7D-4CB8-E202-8290-7BC7547D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680" y="1027906"/>
            <a:ext cx="9092414" cy="5588046"/>
          </a:xfrm>
        </p:spPr>
      </p:pic>
    </p:spTree>
    <p:extLst>
      <p:ext uri="{BB962C8B-B14F-4D97-AF65-F5344CB8AC3E}">
        <p14:creationId xmlns:p14="http://schemas.microsoft.com/office/powerpoint/2010/main" val="302162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7F0F-CC69-041A-83A8-3E8DFFC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242E83-A513-AC9E-F0C6-83505C1A36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88" y="222805"/>
            <a:ext cx="8549852" cy="641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3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0E2A-239E-1DBB-10BE-60EB19BC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76AC529-42A4-70FA-FF18-88D350DF23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88" y="365125"/>
            <a:ext cx="8356812" cy="62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4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9D08-CED8-0976-08B4-3842E95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65779A-80FC-D571-AE01-443E84C18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4" y="140811"/>
            <a:ext cx="8956252" cy="67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3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251</Words>
  <Application>Microsoft Office PowerPoint</Application>
  <PresentationFormat>Widescreen</PresentationFormat>
  <Paragraphs>12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optimal:  z=1350 x1=0, x2=100, x3=230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Error: read 440 in current slide as 460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HW DUE Next Week</vt:lpstr>
      <vt:lpstr>HW Due 7th Feb 2024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Since each artificial variable will be in the starting basis, all artificial variables must be eliminated from row 0 before beginning the simplex.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Siddharth Agarwal</cp:lastModifiedBy>
  <cp:revision>8</cp:revision>
  <dcterms:created xsi:type="dcterms:W3CDTF">2023-08-10T16:34:00Z</dcterms:created>
  <dcterms:modified xsi:type="dcterms:W3CDTF">2025-08-08T05:53:54Z</dcterms:modified>
</cp:coreProperties>
</file>